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7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7D7DB-3BC9-4BBA-9429-3CA61FCEF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1D58E6-53DD-4A89-A8C7-B37F5FDB8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355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5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CBC6C-5A92-47C1-B920-981E34E1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r="21598"/>
          <a:stretch/>
        </p:blipFill>
        <p:spPr>
          <a:xfrm>
            <a:off x="1206629" y="848413"/>
            <a:ext cx="6004875" cy="4503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F6BE8-7E5D-445D-84D7-C4E02084CF8A}"/>
              </a:ext>
            </a:extLst>
          </p:cNvPr>
          <p:cNvSpPr txBox="1"/>
          <p:nvPr/>
        </p:nvSpPr>
        <p:spPr>
          <a:xfrm>
            <a:off x="8144759" y="961534"/>
            <a:ext cx="35916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Синяя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Кисточка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41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1FA3ED-8E16-40E3-B80B-D0AAA2EFE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b="14365"/>
          <a:stretch/>
        </p:blipFill>
        <p:spPr>
          <a:xfrm>
            <a:off x="650253" y="549110"/>
            <a:ext cx="3086100" cy="5062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12760-B724-41AB-9A35-F46BB3609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4" b="14364"/>
          <a:stretch/>
        </p:blipFill>
        <p:spPr>
          <a:xfrm>
            <a:off x="4019061" y="549111"/>
            <a:ext cx="3371553" cy="50621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205AA5-F0A5-4BDB-9BFA-1E87241D7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8179"/>
          <a:stretch/>
        </p:blipFill>
        <p:spPr>
          <a:xfrm>
            <a:off x="8153990" y="549110"/>
            <a:ext cx="3086100" cy="5062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C22D01-3012-4C39-8D91-F3D133088739}"/>
              </a:ext>
            </a:extLst>
          </p:cNvPr>
          <p:cNvSpPr txBox="1"/>
          <p:nvPr/>
        </p:nvSpPr>
        <p:spPr>
          <a:xfrm>
            <a:off x="2026763" y="5825765"/>
            <a:ext cx="753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+ Желтый = Оранжевый</a:t>
            </a:r>
          </a:p>
        </p:txBody>
      </p:sp>
    </p:spTree>
    <p:extLst>
      <p:ext uri="{BB962C8B-B14F-4D97-AF65-F5344CB8AC3E}">
        <p14:creationId xmlns:p14="http://schemas.microsoft.com/office/powerpoint/2010/main" val="102774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20F68-AD1B-4B6E-B75F-CE29F831A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r="31959"/>
          <a:stretch/>
        </p:blipFill>
        <p:spPr>
          <a:xfrm>
            <a:off x="8008612" y="1055803"/>
            <a:ext cx="3834794" cy="4445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8DB433-3639-4800-8C64-5FCF89E86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08885"/>
            <a:ext cx="2589779" cy="5755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8DC78-17D1-48DB-8B7C-89949E64E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20497" r="26701"/>
          <a:stretch/>
        </p:blipFill>
        <p:spPr>
          <a:xfrm rot="5400000">
            <a:off x="3060822" y="1288525"/>
            <a:ext cx="5108145" cy="4146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C26CFE-8EE1-4E2B-9DE9-6F6656F9AEDF}"/>
              </a:ext>
            </a:extLst>
          </p:cNvPr>
          <p:cNvSpPr txBox="1"/>
          <p:nvPr/>
        </p:nvSpPr>
        <p:spPr>
          <a:xfrm>
            <a:off x="2941163" y="6077341"/>
            <a:ext cx="673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+ Синий = Фиолетовый</a:t>
            </a:r>
          </a:p>
        </p:txBody>
      </p:sp>
    </p:spTree>
    <p:extLst>
      <p:ext uri="{BB962C8B-B14F-4D97-AF65-F5344CB8AC3E}">
        <p14:creationId xmlns:p14="http://schemas.microsoft.com/office/powerpoint/2010/main" val="219608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24712C-24C0-4098-BFE7-8D1DD202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5408" y="1850568"/>
            <a:ext cx="5663360" cy="25485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57FC9-7D84-410E-A377-554D8F6E7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0671" y="1800342"/>
            <a:ext cx="5641155" cy="2538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27417D-1DF5-42F4-B4EF-584B70402A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6929" r="824" b="-6929"/>
          <a:stretch/>
        </p:blipFill>
        <p:spPr>
          <a:xfrm rot="5400000">
            <a:off x="1643408" y="1524784"/>
            <a:ext cx="5641155" cy="3089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B65D08-44AC-4332-93B9-AE67C641CE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17411" r="3145" b="12143"/>
          <a:stretch/>
        </p:blipFill>
        <p:spPr>
          <a:xfrm rot="16200000">
            <a:off x="4747457" y="1914410"/>
            <a:ext cx="5707480" cy="2376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C859A-DB7A-4F46-A951-6C9A73B80211}"/>
              </a:ext>
            </a:extLst>
          </p:cNvPr>
          <p:cNvSpPr txBox="1"/>
          <p:nvPr/>
        </p:nvSpPr>
        <p:spPr>
          <a:xfrm>
            <a:off x="3072353" y="6174557"/>
            <a:ext cx="587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+ Синий = Зеленый</a:t>
            </a:r>
          </a:p>
        </p:txBody>
      </p:sp>
    </p:spTree>
    <p:extLst>
      <p:ext uri="{BB962C8B-B14F-4D97-AF65-F5344CB8AC3E}">
        <p14:creationId xmlns:p14="http://schemas.microsoft.com/office/powerpoint/2010/main" val="146618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CBC6C-5A92-47C1-B920-981E34E1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t="32299" r="43963" b="41026"/>
          <a:stretch/>
        </p:blipFill>
        <p:spPr>
          <a:xfrm>
            <a:off x="641020" y="4457909"/>
            <a:ext cx="1879904" cy="15259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371A8-4EB1-45B7-BA51-F6AD62C7A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r="43963" b="66117"/>
          <a:stretch/>
        </p:blipFill>
        <p:spPr>
          <a:xfrm>
            <a:off x="641020" y="366763"/>
            <a:ext cx="1873019" cy="1931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AEF139-1257-48CB-9DD8-FCDCFF65D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t="59263" r="43963" b="10282"/>
          <a:stretch/>
        </p:blipFill>
        <p:spPr>
          <a:xfrm>
            <a:off x="641020" y="2506005"/>
            <a:ext cx="1873019" cy="17358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2B4664-1287-4057-8B97-BC59E550A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t="59263" r="43963" b="10282"/>
          <a:stretch/>
        </p:blipFill>
        <p:spPr>
          <a:xfrm>
            <a:off x="4230458" y="366763"/>
            <a:ext cx="2083824" cy="19311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8BBEFB-86F8-4999-8296-31D32FE83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r="43963" b="66117"/>
          <a:stretch/>
        </p:blipFill>
        <p:spPr>
          <a:xfrm>
            <a:off x="4274992" y="4560051"/>
            <a:ext cx="2052934" cy="16324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8268C5-ADF4-4FF9-B05A-BD7E0E7EB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t="32299" r="43963" b="41026"/>
          <a:stretch/>
        </p:blipFill>
        <p:spPr>
          <a:xfrm>
            <a:off x="4230458" y="2569819"/>
            <a:ext cx="2097468" cy="16720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E27BDD-C5D5-40D8-8158-1561975E77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9" r="26683" b="18178"/>
          <a:stretch/>
        </p:blipFill>
        <p:spPr>
          <a:xfrm>
            <a:off x="9426608" y="337762"/>
            <a:ext cx="2262629" cy="19601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827538-C9F1-4485-ACAE-C127940A6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27939" r="49347" b="15700"/>
          <a:stretch/>
        </p:blipFill>
        <p:spPr>
          <a:xfrm>
            <a:off x="9426608" y="2569819"/>
            <a:ext cx="2262628" cy="19601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30502B-E2B9-4E50-85B1-71C3691A89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6" t="10609" r="49249" b="17698"/>
          <a:stretch/>
        </p:blipFill>
        <p:spPr>
          <a:xfrm rot="5400000">
            <a:off x="9885864" y="4440267"/>
            <a:ext cx="1415554" cy="21911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17D823-D200-45E9-B351-36E601709ED9}"/>
              </a:ext>
            </a:extLst>
          </p:cNvPr>
          <p:cNvSpPr txBox="1"/>
          <p:nvPr/>
        </p:nvSpPr>
        <p:spPr>
          <a:xfrm>
            <a:off x="7025279" y="4981863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41FF51-259F-4ED6-8745-6EEE206F0689}"/>
              </a:ext>
            </a:extLst>
          </p:cNvPr>
          <p:cNvSpPr txBox="1"/>
          <p:nvPr/>
        </p:nvSpPr>
        <p:spPr>
          <a:xfrm>
            <a:off x="7260210" y="915971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FC44D4-F225-4206-B5AC-2BED7DFD84CB}"/>
              </a:ext>
            </a:extLst>
          </p:cNvPr>
          <p:cNvSpPr txBox="1"/>
          <p:nvPr/>
        </p:nvSpPr>
        <p:spPr>
          <a:xfrm>
            <a:off x="7059740" y="2769141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C2C457-DA86-45DE-A0E7-7420215723A6}"/>
              </a:ext>
            </a:extLst>
          </p:cNvPr>
          <p:cNvSpPr txBox="1"/>
          <p:nvPr/>
        </p:nvSpPr>
        <p:spPr>
          <a:xfrm>
            <a:off x="2762054" y="584462"/>
            <a:ext cx="137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5C80B1-B64C-41D3-B9D0-6A4642444ED0}"/>
              </a:ext>
            </a:extLst>
          </p:cNvPr>
          <p:cNvSpPr txBox="1"/>
          <p:nvPr/>
        </p:nvSpPr>
        <p:spPr>
          <a:xfrm>
            <a:off x="2684092" y="4828084"/>
            <a:ext cx="137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C89D05-AAD3-4577-A4B9-82A1799542A0}"/>
              </a:ext>
            </a:extLst>
          </p:cNvPr>
          <p:cNvSpPr txBox="1"/>
          <p:nvPr/>
        </p:nvSpPr>
        <p:spPr>
          <a:xfrm>
            <a:off x="2684092" y="2769141"/>
            <a:ext cx="137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53025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alinazemlyanskaja@yandex.ru</dc:creator>
  <cp:lastModifiedBy>alinazemlyanskaja@yandex.ru</cp:lastModifiedBy>
  <cp:revision>7</cp:revision>
  <dcterms:created xsi:type="dcterms:W3CDTF">2025-04-16T07:06:58Z</dcterms:created>
  <dcterms:modified xsi:type="dcterms:W3CDTF">2025-04-16T15:36:22Z</dcterms:modified>
</cp:coreProperties>
</file>